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66" r:id="rId5"/>
    <p:sldId id="265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6299B59-B0A3-410E-A635-77A1FB18339B}" type="datetimeFigureOut">
              <a:rPr lang="ar-SA" smtClean="0"/>
              <a:t>23/02/38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6474F5-1957-4291-B9D1-DCB21A242297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97436"/>
          </a:xfrm>
        </p:spPr>
        <p:txBody>
          <a:bodyPr/>
          <a:lstStyle/>
          <a:p>
            <a:pPr algn="ctr"/>
            <a:r>
              <a:rPr lang="ar-SA" sz="6000" dirty="0" smtClean="0"/>
              <a:t>الذنوب والمعاصي وآثارهما.</a:t>
            </a:r>
            <a:r>
              <a:rPr lang="ar-SA" sz="6000" dirty="0" smtClean="0"/>
              <a:t/>
            </a:r>
            <a:br>
              <a:rPr lang="ar-SA" sz="6000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467600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ar-SA" i="1" dirty="0" smtClean="0"/>
              <a:t/>
            </a:r>
            <a:br>
              <a:rPr lang="ar-SA" i="1" dirty="0" smtClean="0"/>
            </a:br>
            <a:r>
              <a:rPr lang="ar-SA" sz="4000" dirty="0" smtClean="0"/>
              <a:t>المراد بالذنوب والمعاصي</a:t>
            </a:r>
            <a:r>
              <a:rPr lang="ar-SA" sz="4000" i="1" dirty="0" smtClean="0"/>
              <a:t/>
            </a:r>
            <a:br>
              <a:rPr lang="ar-SA" sz="4000" i="1" dirty="0" smtClean="0"/>
            </a:br>
            <a:endParaRPr lang="ar-SA" sz="4000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ترك الواجبات الشرعية أو ارتكاب المحرمات وتسمى المعصية:الخطيئة والإثم والسيئة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خطر الذنوب والمعاصي والتحذير منها:</a:t>
            </a: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أن خطر الذنوب يكمن في كونها مبعدة عن الله تعالى وعن رحمته مقربه </a:t>
            </a:r>
            <a:r>
              <a:rPr lang="ar-SA" dirty="0" err="1" smtClean="0"/>
              <a:t>الى</a:t>
            </a:r>
            <a:r>
              <a:rPr lang="ar-SA" dirty="0" smtClean="0"/>
              <a:t> سخطه والنار... وكلما أستمر العبد في كسب الخطايا ابتعد عن مولاه </a:t>
            </a:r>
            <a:r>
              <a:rPr lang="ar-SA" dirty="0" err="1" smtClean="0"/>
              <a:t>اكثر</a:t>
            </a:r>
            <a:r>
              <a:rPr lang="ar-SA" dirty="0" smtClean="0"/>
              <a:t> </a:t>
            </a:r>
            <a:r>
              <a:rPr lang="ar-SA" dirty="0" smtClean="0"/>
              <a:t>.. ولذلك جاءت النصوص الكثيرة تحذر من الذنوب وتبين عقوبتها وأن ما أصاب الأمم الماضية من انتقام فهو بسبب ذنوبها , قال الله تعالى (( فإن تولوا فأعلم أنما يريد الله أن يصيبهم ببعض ذنوبهم)).</a:t>
            </a:r>
          </a:p>
          <a:p>
            <a:r>
              <a:rPr lang="ar-SA" dirty="0" smtClean="0"/>
              <a:t>وقال تعالى ((أولم يهدِ للذين يرثون الأرض من بعد أهلها أن لو نشاء أصبنهم بذنوبهم))</a:t>
            </a:r>
          </a:p>
          <a:p>
            <a:r>
              <a:rPr lang="ar-SA" dirty="0" smtClean="0"/>
              <a:t>وقال صلى الله عليه وسلم (اجتنبوا السبع الموبقات ...)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800" dirty="0" smtClean="0"/>
              <a:t>أ</a:t>
            </a:r>
            <a:r>
              <a:rPr lang="ar-SA" sz="4800" dirty="0" smtClean="0"/>
              <a:t>نواع الذنوب:</a:t>
            </a:r>
            <a:endParaRPr lang="ar-SA" sz="4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ar-SA" sz="3200" dirty="0" smtClean="0"/>
              <a:t>الصغيرة هي : ما لم ينطبق عليها حد الكبيرة.</a:t>
            </a:r>
          </a:p>
          <a:p>
            <a:r>
              <a:rPr lang="ar-SA" sz="3200" dirty="0" smtClean="0"/>
              <a:t>أمثله عليها :الخروج من المسجد بعد الأذان بغير حاجه , ترك إجابة دعوه الزواج بدون عذر, ترك رد السلام </a:t>
            </a:r>
            <a:endParaRPr lang="ar-SA" sz="3200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هناك معاص كثيرة جاء في الأدلة اعتبارها من الكبائر مثل:الشرك بالله , عقوق الوالدين ,قتل النفس الذي حرم الله,السحر,شهادة الزور .</a:t>
            </a:r>
          </a:p>
          <a:p>
            <a:r>
              <a:rPr lang="ar-SA" dirty="0" smtClean="0"/>
              <a:t>تعريف الكبيرة:</a:t>
            </a:r>
          </a:p>
          <a:p>
            <a:r>
              <a:rPr lang="ar-SA" dirty="0" smtClean="0"/>
              <a:t>.. كل معصية دل الدليل على تغليظ تحريمها إما بلعن أو غضب أو عذاب أو حد في الدنيا </a:t>
            </a:r>
            <a:endParaRPr lang="ar-SA" dirty="0" smtClean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/>
            <a:r>
              <a:rPr lang="ar-SA" sz="3600" dirty="0" smtClean="0"/>
              <a:t>صغائر</a:t>
            </a:r>
            <a:endParaRPr lang="ar-SA" sz="3600" dirty="0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sz="quarter" idx="3"/>
          </p:nvPr>
        </p:nvSpPr>
        <p:spPr>
          <a:xfrm>
            <a:off x="4286248" y="1571612"/>
            <a:ext cx="3657600" cy="658368"/>
          </a:xfrm>
        </p:spPr>
        <p:txBody>
          <a:bodyPr/>
          <a:lstStyle/>
          <a:p>
            <a:pPr algn="ctr"/>
            <a:r>
              <a:rPr lang="ar-SA" sz="3600" dirty="0" smtClean="0"/>
              <a:t>كبائر</a:t>
            </a:r>
            <a:endParaRPr lang="ar-SA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/>
          <p:cNvSpPr/>
          <p:nvPr/>
        </p:nvSpPr>
        <p:spPr>
          <a:xfrm>
            <a:off x="928662" y="214290"/>
            <a:ext cx="7000924" cy="1643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 smtClean="0"/>
              <a:t>التحذير من </a:t>
            </a:r>
            <a:r>
              <a:rPr lang="ar-SA" sz="4400" dirty="0" err="1" smtClean="0"/>
              <a:t>الاستهانه</a:t>
            </a:r>
            <a:r>
              <a:rPr lang="ar-SA" sz="4400" dirty="0" smtClean="0"/>
              <a:t> بالصغائر</a:t>
            </a:r>
            <a:endParaRPr lang="ar-SA" sz="4400" dirty="0"/>
          </a:p>
        </p:txBody>
      </p:sp>
      <p:sp>
        <p:nvSpPr>
          <p:cNvPr id="15" name="سهم للأسفل 14"/>
          <p:cNvSpPr/>
          <p:nvPr/>
        </p:nvSpPr>
        <p:spPr>
          <a:xfrm>
            <a:off x="7429520" y="1785926"/>
            <a:ext cx="71438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بيضاوي 15"/>
          <p:cNvSpPr/>
          <p:nvPr/>
        </p:nvSpPr>
        <p:spPr>
          <a:xfrm>
            <a:off x="6215074" y="3143248"/>
            <a:ext cx="2928926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err="1" smtClean="0"/>
              <a:t>ان</a:t>
            </a:r>
            <a:r>
              <a:rPr lang="ar-SA" sz="2400" dirty="0" smtClean="0"/>
              <a:t> من واجب المسلم ترك </a:t>
            </a:r>
            <a:r>
              <a:rPr lang="ar-SA" sz="2400" dirty="0" err="1" smtClean="0"/>
              <a:t>مانهى</a:t>
            </a:r>
            <a:r>
              <a:rPr lang="ar-SA" sz="2400" dirty="0" smtClean="0"/>
              <a:t> الله عنه ورسوله ولا فرق بين الكبائر والصغائر</a:t>
            </a:r>
            <a:endParaRPr lang="ar-SA" sz="2400" dirty="0"/>
          </a:p>
        </p:txBody>
      </p:sp>
      <p:sp>
        <p:nvSpPr>
          <p:cNvPr id="19" name="شكل بيضاوي 18"/>
          <p:cNvSpPr/>
          <p:nvPr/>
        </p:nvSpPr>
        <p:spPr>
          <a:xfrm>
            <a:off x="3071802" y="3143248"/>
            <a:ext cx="3071834" cy="2286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أن ترك الذنب تعظيم لحق الله تعالى على العبد وتعظيم لما نهى الله عنه ورسوله</a:t>
            </a:r>
            <a:endParaRPr lang="ar-SA" sz="2800" dirty="0"/>
          </a:p>
        </p:txBody>
      </p:sp>
      <p:sp>
        <p:nvSpPr>
          <p:cNvPr id="20" name="سهم للأسفل 19"/>
          <p:cNvSpPr/>
          <p:nvPr/>
        </p:nvSpPr>
        <p:spPr>
          <a:xfrm>
            <a:off x="4572000" y="1857364"/>
            <a:ext cx="45719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شكل بيضاوي 20"/>
          <p:cNvSpPr/>
          <p:nvPr/>
        </p:nvSpPr>
        <p:spPr>
          <a:xfrm>
            <a:off x="0" y="3143248"/>
            <a:ext cx="3143240" cy="23574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أن الصغيرة قد تجر </a:t>
            </a:r>
            <a:r>
              <a:rPr lang="ar-SA" sz="2800" dirty="0" err="1" smtClean="0"/>
              <a:t>الى</a:t>
            </a:r>
            <a:r>
              <a:rPr lang="ar-SA" sz="2800" dirty="0" smtClean="0"/>
              <a:t> غيرها من صغائر </a:t>
            </a:r>
            <a:r>
              <a:rPr lang="ar-SA" sz="2800" dirty="0" err="1" smtClean="0"/>
              <a:t>او</a:t>
            </a:r>
            <a:r>
              <a:rPr lang="ar-SA" sz="2800" dirty="0" smtClean="0"/>
              <a:t> كبائر الذنوب </a:t>
            </a:r>
            <a:endParaRPr lang="ar-SA" sz="2800" dirty="0"/>
          </a:p>
        </p:txBody>
      </p:sp>
      <p:sp>
        <p:nvSpPr>
          <p:cNvPr id="22" name="سهم للأسفل 21"/>
          <p:cNvSpPr/>
          <p:nvPr/>
        </p:nvSpPr>
        <p:spPr>
          <a:xfrm>
            <a:off x="1571604" y="1857364"/>
            <a:ext cx="71438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000" dirty="0" smtClean="0"/>
              <a:t>آثار الذنوب والمعاصي</a:t>
            </a:r>
            <a:endParaRPr lang="ar-SA" sz="6000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ar-SA" dirty="0" smtClean="0"/>
              <a:t>تظهر آثارها على المجتمع بكثرة الأمراض </a:t>
            </a:r>
            <a:r>
              <a:rPr lang="ar-SA" dirty="0" err="1" smtClean="0"/>
              <a:t>والأوبئه</a:t>
            </a:r>
            <a:r>
              <a:rPr lang="ar-SA" dirty="0" smtClean="0"/>
              <a:t> واختلال الأمن وظهور الخوف وفقد </a:t>
            </a:r>
            <a:r>
              <a:rPr lang="ar-SA" dirty="0" err="1" smtClean="0"/>
              <a:t>الطمأنينه</a:t>
            </a:r>
            <a:r>
              <a:rPr lang="ar-SA" dirty="0" smtClean="0"/>
              <a:t> وقله نزول الأمطار أو كثرتها كثره مؤذيه وظهور الزلازل والبراكين</a:t>
            </a:r>
            <a:endParaRPr lang="ar-SA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ar-SA" dirty="0" smtClean="0"/>
              <a:t>تظهر آثارها </a:t>
            </a:r>
            <a:r>
              <a:rPr lang="ar-SA" dirty="0" err="1" smtClean="0"/>
              <a:t>ع</a:t>
            </a:r>
            <a:r>
              <a:rPr lang="ar-SA" dirty="0" smtClean="0"/>
              <a:t> الفرد بظلمة القلب,وعدم انشراحه وابتلاؤه </a:t>
            </a:r>
            <a:r>
              <a:rPr lang="ar-SA" dirty="0" err="1" smtClean="0"/>
              <a:t>بالمصايب</a:t>
            </a:r>
            <a:r>
              <a:rPr lang="ar-SA" dirty="0" smtClean="0"/>
              <a:t> والمشاكل وقلة التوفيق </a:t>
            </a:r>
          </a:p>
          <a:p>
            <a:r>
              <a:rPr lang="ar-SA" dirty="0" smtClean="0"/>
              <a:t>وقد يرى على بعض </a:t>
            </a:r>
            <a:r>
              <a:rPr lang="ar-SA" dirty="0" err="1" smtClean="0"/>
              <a:t>العصاة</a:t>
            </a:r>
            <a:r>
              <a:rPr lang="ar-SA" dirty="0" smtClean="0"/>
              <a:t> آثار النعمة والسرور ,</a:t>
            </a:r>
            <a:r>
              <a:rPr lang="ar-SA" dirty="0" err="1" smtClean="0"/>
              <a:t>وأنما</a:t>
            </a:r>
            <a:r>
              <a:rPr lang="ar-SA" dirty="0" smtClean="0"/>
              <a:t> هذا استدراج من الله تعالى  لهم حتى إذا </a:t>
            </a:r>
            <a:r>
              <a:rPr lang="ar-SA" dirty="0" err="1" smtClean="0"/>
              <a:t>اخذهم</a:t>
            </a:r>
            <a:r>
              <a:rPr lang="ar-SA" dirty="0" smtClean="0"/>
              <a:t> لم </a:t>
            </a:r>
            <a:r>
              <a:rPr lang="ar-SA" dirty="0" err="1" smtClean="0"/>
              <a:t>يفلتهم</a:t>
            </a:r>
            <a:endParaRPr lang="ar-SA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ar-SA" sz="4000" dirty="0" smtClean="0"/>
              <a:t>على المجتمع:</a:t>
            </a:r>
            <a:endParaRPr lang="ar-SA" sz="4000" dirty="0"/>
          </a:p>
        </p:txBody>
      </p:sp>
      <p:sp>
        <p:nvSpPr>
          <p:cNvPr id="7" name="عنصر نائب للنص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ar-SA" sz="4400" dirty="0" smtClean="0"/>
              <a:t>على الفرد:</a:t>
            </a:r>
            <a:endParaRPr lang="ar-SA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400" dirty="0" smtClean="0"/>
              <a:t>واجب المجتمع والأفراد في الوقاية من الذنوب والتخلص منها:</a:t>
            </a:r>
            <a:endParaRPr lang="ar-SA" sz="4400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ar-SA" dirty="0" smtClean="0"/>
              <a:t>على المسلم المبادرة بالتوبة النصوح ,وكثرة </a:t>
            </a:r>
            <a:r>
              <a:rPr lang="ar-SA" dirty="0" err="1" smtClean="0"/>
              <a:t>الإستغفار</a:t>
            </a:r>
            <a:r>
              <a:rPr lang="ar-SA" dirty="0" smtClean="0"/>
              <a:t>,ودعاء الله تعالى أن يغفر ذنوبه واستشعار مراقبه الله تعالى والاستكثار من فعل الحسنات المكفرة للسيئات </a:t>
            </a:r>
            <a:endParaRPr lang="ar-SA" dirty="0" smtClean="0"/>
          </a:p>
          <a:p>
            <a:r>
              <a:rPr lang="ar-SA" dirty="0" smtClean="0"/>
              <a:t>كما أن عليه البعد عن الأسباب الموقعة في الذنوب والتي منها:الجهل بحق الله ,والتهاون </a:t>
            </a:r>
            <a:r>
              <a:rPr lang="ar-SA" dirty="0" err="1" smtClean="0"/>
              <a:t>بالمعصيه</a:t>
            </a:r>
            <a:r>
              <a:rPr lang="ar-SA" dirty="0" smtClean="0"/>
              <a:t> وضعف الإيمان</a:t>
            </a:r>
            <a:endParaRPr lang="ar-SA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ar-SA" dirty="0" smtClean="0"/>
              <a:t>على المجتمع محاربة الذنوب والمعاصي بأنواعها , والتكاتف على إزالتها والتناصح فيما بينهم والأمر بالمعروف والنهي عن المنكر والتساهل </a:t>
            </a:r>
            <a:r>
              <a:rPr lang="ar-SA" dirty="0" err="1" smtClean="0"/>
              <a:t>بها</a:t>
            </a:r>
            <a:r>
              <a:rPr lang="ar-SA" dirty="0" smtClean="0"/>
              <a:t> يؤدي </a:t>
            </a:r>
            <a:r>
              <a:rPr lang="ar-SA" dirty="0" smtClean="0"/>
              <a:t>إ</a:t>
            </a:r>
            <a:r>
              <a:rPr lang="ar-SA" dirty="0" smtClean="0"/>
              <a:t>لى سخط الله وعقوبته</a:t>
            </a:r>
            <a:endParaRPr lang="ar-SA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ar-SA" sz="3600" dirty="0" smtClean="0"/>
              <a:t>واجب الفرد:</a:t>
            </a:r>
            <a:endParaRPr lang="ar-SA" sz="3600" dirty="0"/>
          </a:p>
        </p:txBody>
      </p:sp>
      <p:sp>
        <p:nvSpPr>
          <p:cNvPr id="7" name="عنصر نائب للنص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ar-SA" sz="3600" dirty="0" smtClean="0"/>
              <a:t>واجب المجتمع:</a:t>
            </a:r>
            <a:endParaRPr lang="ar-SA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76</TotalTime>
  <Words>380</Words>
  <Application>Microsoft Office PowerPoint</Application>
  <PresentationFormat>عرض على الشاشة (3:4)‏</PresentationFormat>
  <Paragraphs>31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مشربية</vt:lpstr>
      <vt:lpstr>الذنوب والمعاصي وآثارهما.     </vt:lpstr>
      <vt:lpstr> المراد بالذنوب والمعاصي </vt:lpstr>
      <vt:lpstr>خطر الذنوب والمعاصي والتحذير منها:</vt:lpstr>
      <vt:lpstr>أنواع الذنوب:</vt:lpstr>
      <vt:lpstr>الشريحة 5</vt:lpstr>
      <vt:lpstr>آثار الذنوب والمعاصي</vt:lpstr>
      <vt:lpstr>واجب المجتمع والأفراد في الوقاية من الذنوب والتخلص منها:</vt:lpstr>
      <vt:lpstr>الشريحة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الذنوب والمعاصي وآثارهما.</dc:title>
  <dc:creator>hussain</dc:creator>
  <cp:lastModifiedBy>hussain</cp:lastModifiedBy>
  <cp:revision>8</cp:revision>
  <dcterms:created xsi:type="dcterms:W3CDTF">2016-11-23T16:43:11Z</dcterms:created>
  <dcterms:modified xsi:type="dcterms:W3CDTF">2016-11-23T17:59:41Z</dcterms:modified>
</cp:coreProperties>
</file>